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42424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/>
        </p:nvSpPr>
        <p:spPr>
          <a:xfrm>
            <a:off x="4853754" y="3229677"/>
            <a:ext cx="3297292" cy="3294246"/>
          </a:xfrm>
          <a:prstGeom prst="ellipse">
            <a:avLst/>
          </a:prstGeom>
          <a:solidFill>
            <a:srgbClr val="7A81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0" name="Shape 120"/>
          <p:cNvSpPr/>
          <p:nvPr/>
        </p:nvSpPr>
        <p:spPr>
          <a:xfrm>
            <a:off x="4871702" y="3962164"/>
            <a:ext cx="3289549" cy="18292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6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21" name="Shape 121"/>
          <p:cNvSpPr/>
          <p:nvPr/>
        </p:nvSpPr>
        <p:spPr>
          <a:xfrm>
            <a:off x="5330114" y="81212"/>
            <a:ext cx="2344572" cy="2342406"/>
          </a:xfrm>
          <a:prstGeom prst="ellipse">
            <a:avLst/>
          </a:prstGeom>
          <a:solidFill>
            <a:srgbClr val="7A81FF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2" name="Shape 122"/>
          <p:cNvSpPr/>
          <p:nvPr/>
        </p:nvSpPr>
        <p:spPr>
          <a:xfrm>
            <a:off x="5330114" y="732998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3" name="Shape 123"/>
          <p:cNvSpPr/>
          <p:nvPr/>
        </p:nvSpPr>
        <p:spPr>
          <a:xfrm>
            <a:off x="6502400" y="2429544"/>
            <a:ext cx="1" cy="794207"/>
          </a:xfrm>
          <a:prstGeom prst="line">
            <a:avLst/>
          </a:prstGeom>
          <a:ln w="101600">
            <a:solidFill>
              <a:srgbClr val="7A81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4" name="Shape 124"/>
          <p:cNvSpPr/>
          <p:nvPr/>
        </p:nvSpPr>
        <p:spPr>
          <a:xfrm flipH="1">
            <a:off x="7577689" y="2087920"/>
            <a:ext cx="1060311" cy="1510075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5" name="Shape 125"/>
          <p:cNvSpPr/>
          <p:nvPr/>
        </p:nvSpPr>
        <p:spPr>
          <a:xfrm>
            <a:off x="7900702" y="8121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6" name="Shape 126"/>
          <p:cNvSpPr/>
          <p:nvPr/>
        </p:nvSpPr>
        <p:spPr>
          <a:xfrm flipH="1">
            <a:off x="8030315" y="1834704"/>
            <a:ext cx="3077990" cy="2326749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7" name="Shape 127"/>
          <p:cNvSpPr/>
          <p:nvPr/>
        </p:nvSpPr>
        <p:spPr>
          <a:xfrm>
            <a:off x="10471290" y="8121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28" name="Shape 128"/>
          <p:cNvSpPr/>
          <p:nvPr/>
        </p:nvSpPr>
        <p:spPr>
          <a:xfrm flipH="1">
            <a:off x="8093463" y="3693215"/>
            <a:ext cx="3308919" cy="907212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29" name="Shape 129"/>
          <p:cNvSpPr/>
          <p:nvPr/>
        </p:nvSpPr>
        <p:spPr>
          <a:xfrm>
            <a:off x="10471290" y="2502588"/>
            <a:ext cx="2344572" cy="2342407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0" name="Shape 130"/>
          <p:cNvSpPr/>
          <p:nvPr/>
        </p:nvSpPr>
        <p:spPr>
          <a:xfrm flipH="1" flipV="1">
            <a:off x="8093463" y="5304414"/>
            <a:ext cx="3308919" cy="907213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1" name="Shape 131"/>
          <p:cNvSpPr/>
          <p:nvPr/>
        </p:nvSpPr>
        <p:spPr>
          <a:xfrm>
            <a:off x="10471290" y="4908605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2" name="Shape 132"/>
          <p:cNvSpPr/>
          <p:nvPr/>
        </p:nvSpPr>
        <p:spPr>
          <a:xfrm flipH="1" flipV="1">
            <a:off x="7888002" y="5894629"/>
            <a:ext cx="3077990" cy="2326749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3" name="Shape 133"/>
          <p:cNvSpPr/>
          <p:nvPr/>
        </p:nvSpPr>
        <p:spPr>
          <a:xfrm>
            <a:off x="10471290" y="732998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4" name="Shape 134"/>
          <p:cNvSpPr/>
          <p:nvPr/>
        </p:nvSpPr>
        <p:spPr>
          <a:xfrm flipH="1" flipV="1">
            <a:off x="7434908" y="6308632"/>
            <a:ext cx="1060312" cy="1510075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5" name="Shape 135"/>
          <p:cNvSpPr/>
          <p:nvPr/>
        </p:nvSpPr>
        <p:spPr>
          <a:xfrm>
            <a:off x="7900702" y="732998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6" name="Shape 136"/>
          <p:cNvSpPr/>
          <p:nvPr/>
        </p:nvSpPr>
        <p:spPr>
          <a:xfrm flipV="1">
            <a:off x="6502400" y="6529849"/>
            <a:ext cx="1" cy="794207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7" name="Shape 137"/>
          <p:cNvSpPr/>
          <p:nvPr/>
        </p:nvSpPr>
        <p:spPr>
          <a:xfrm>
            <a:off x="4366799" y="2086207"/>
            <a:ext cx="1060313" cy="1510074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38" name="Shape 138"/>
          <p:cNvSpPr/>
          <p:nvPr/>
        </p:nvSpPr>
        <p:spPr>
          <a:xfrm>
            <a:off x="2759526" y="8121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39" name="Shape 139"/>
          <p:cNvSpPr/>
          <p:nvPr/>
        </p:nvSpPr>
        <p:spPr>
          <a:xfrm>
            <a:off x="1896496" y="1834704"/>
            <a:ext cx="3077989" cy="2326750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0" name="Shape 140"/>
          <p:cNvSpPr/>
          <p:nvPr/>
        </p:nvSpPr>
        <p:spPr>
          <a:xfrm>
            <a:off x="188938" y="8121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1" name="Shape 141"/>
          <p:cNvSpPr/>
          <p:nvPr/>
        </p:nvSpPr>
        <p:spPr>
          <a:xfrm>
            <a:off x="1602418" y="3693215"/>
            <a:ext cx="3308919" cy="907212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2" name="Shape 142"/>
          <p:cNvSpPr/>
          <p:nvPr/>
        </p:nvSpPr>
        <p:spPr>
          <a:xfrm>
            <a:off x="188938" y="2492548"/>
            <a:ext cx="2344572" cy="2342407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3" name="Shape 143"/>
          <p:cNvSpPr/>
          <p:nvPr/>
        </p:nvSpPr>
        <p:spPr>
          <a:xfrm flipV="1">
            <a:off x="1602418" y="5304414"/>
            <a:ext cx="3308919" cy="907213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4" name="Shape 144"/>
          <p:cNvSpPr/>
          <p:nvPr/>
        </p:nvSpPr>
        <p:spPr>
          <a:xfrm>
            <a:off x="188938" y="4898565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5" name="Shape 145"/>
          <p:cNvSpPr/>
          <p:nvPr/>
        </p:nvSpPr>
        <p:spPr>
          <a:xfrm flipV="1">
            <a:off x="4366800" y="6157319"/>
            <a:ext cx="1060311" cy="1510075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6" name="Shape 146"/>
          <p:cNvSpPr/>
          <p:nvPr/>
        </p:nvSpPr>
        <p:spPr>
          <a:xfrm>
            <a:off x="2759526" y="732998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7" name="Shape 147"/>
          <p:cNvSpPr/>
          <p:nvPr/>
        </p:nvSpPr>
        <p:spPr>
          <a:xfrm flipV="1">
            <a:off x="2038808" y="5743315"/>
            <a:ext cx="3077990" cy="2326750"/>
          </a:xfrm>
          <a:prstGeom prst="line">
            <a:avLst/>
          </a:prstGeom>
          <a:ln w="101600">
            <a:solidFill>
              <a:srgbClr val="D6D6D6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400"/>
            </a:pPr>
          </a:p>
        </p:txBody>
      </p:sp>
      <p:sp>
        <p:nvSpPr>
          <p:cNvPr id="148" name="Shape 148"/>
          <p:cNvSpPr/>
          <p:nvPr/>
        </p:nvSpPr>
        <p:spPr>
          <a:xfrm>
            <a:off x="188938" y="7329982"/>
            <a:ext cx="2344572" cy="2342406"/>
          </a:xfrm>
          <a:prstGeom prst="ellipse">
            <a:avLst/>
          </a:prstGeom>
          <a:solidFill>
            <a:srgbClr val="A9A9A9"/>
          </a:solidFill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49" name="Shape 149"/>
          <p:cNvSpPr/>
          <p:nvPr/>
        </p:nvSpPr>
        <p:spPr>
          <a:xfrm>
            <a:off x="5347989" y="600740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0" name="Shape 150"/>
          <p:cNvSpPr/>
          <p:nvPr/>
        </p:nvSpPr>
        <p:spPr>
          <a:xfrm>
            <a:off x="7904501" y="600740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1" name="Shape 151"/>
          <p:cNvSpPr/>
          <p:nvPr/>
        </p:nvSpPr>
        <p:spPr>
          <a:xfrm>
            <a:off x="10486743" y="600740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2" name="Shape 152"/>
          <p:cNvSpPr/>
          <p:nvPr/>
        </p:nvSpPr>
        <p:spPr>
          <a:xfrm>
            <a:off x="10486743" y="3022116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3" name="Shape 153"/>
          <p:cNvSpPr/>
          <p:nvPr/>
        </p:nvSpPr>
        <p:spPr>
          <a:xfrm>
            <a:off x="10486743" y="5443493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4" name="Shape 154"/>
          <p:cNvSpPr/>
          <p:nvPr/>
        </p:nvSpPr>
        <p:spPr>
          <a:xfrm>
            <a:off x="10486743" y="7998163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5" name="Shape 155"/>
          <p:cNvSpPr/>
          <p:nvPr/>
        </p:nvSpPr>
        <p:spPr>
          <a:xfrm>
            <a:off x="7921000" y="8002124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6" name="Shape 156"/>
          <p:cNvSpPr/>
          <p:nvPr/>
        </p:nvSpPr>
        <p:spPr>
          <a:xfrm>
            <a:off x="5379563" y="8062469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7" name="Shape 157"/>
          <p:cNvSpPr/>
          <p:nvPr/>
        </p:nvSpPr>
        <p:spPr>
          <a:xfrm>
            <a:off x="2750671" y="7998163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8" name="Shape 158"/>
          <p:cNvSpPr/>
          <p:nvPr/>
        </p:nvSpPr>
        <p:spPr>
          <a:xfrm>
            <a:off x="180083" y="8002124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59" name="Shape 159"/>
          <p:cNvSpPr/>
          <p:nvPr/>
        </p:nvSpPr>
        <p:spPr>
          <a:xfrm>
            <a:off x="180083" y="5443493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60" name="Shape 160"/>
          <p:cNvSpPr/>
          <p:nvPr/>
        </p:nvSpPr>
        <p:spPr>
          <a:xfrm>
            <a:off x="239883" y="3012076"/>
            <a:ext cx="2336975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61" name="Shape 161"/>
          <p:cNvSpPr/>
          <p:nvPr/>
        </p:nvSpPr>
        <p:spPr>
          <a:xfrm>
            <a:off x="192737" y="580659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  <p:sp>
        <p:nvSpPr>
          <p:cNvPr id="162" name="Shape 162"/>
          <p:cNvSpPr/>
          <p:nvPr/>
        </p:nvSpPr>
        <p:spPr>
          <a:xfrm>
            <a:off x="2808976" y="580659"/>
            <a:ext cx="2336974" cy="1303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molus-</a:t>
            </a:r>
          </a:p>
          <a:p>
            <a:pPr>
              <a:defRPr cap="all" sz="4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co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